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7" r:id="rId4"/>
    <p:sldId id="258" r:id="rId5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0" d="100"/>
          <a:sy n="160" d="100"/>
        </p:scale>
        <p:origin x="-16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711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39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352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HK"/>
              <a:t>Click to edit Master subtitle style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4443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56023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0691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91012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11566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178220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396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21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6270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4144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01312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208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817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63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25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151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0611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4129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HK" smtClean="0"/>
              <a:t>Click icon to add picture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2246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7020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629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Picture 2" descr="TriZetBlu 拍攝的 Worship new。"/>
          <p:cNvPicPr>
            <a:picLocks noChangeAspect="1" noChangeArrowheads="1"/>
          </p:cNvPicPr>
          <p:nvPr/>
        </p:nvPicPr>
        <p:blipFill>
          <a:blip r:embed="rId2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5486"/>
            <a:ext cx="8763000" cy="486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55576" y="1347614"/>
            <a:ext cx="51090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800" b="1" dirty="0">
                <a:solidFill>
                  <a:srgbClr val="660033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1" lang="zh-TW" altLang="en-US" sz="4800" b="1" dirty="0">
                <a:solidFill>
                  <a:srgbClr val="660033"/>
                </a:solidFill>
                <a:latin typeface="標楷體" pitchFamily="65" charset="-120"/>
                <a:ea typeface="標楷體" pitchFamily="65" charset="-120"/>
              </a:rPr>
              <a:t>向至高者讚美</a:t>
            </a:r>
            <a:r>
              <a:rPr kumimoji="1" lang="en-US" altLang="zh-TW" sz="4800" b="1" dirty="0">
                <a:solidFill>
                  <a:srgbClr val="660033"/>
                </a:solidFill>
                <a:latin typeface="標楷體" pitchFamily="65" charset="-120"/>
                <a:ea typeface="標楷體" pitchFamily="65" charset="-120"/>
              </a:rPr>
              <a:t>】</a:t>
            </a:r>
            <a:endParaRPr kumimoji="1" lang="en-US" altLang="zh-TW" sz="4800" b="1" dirty="0">
              <a:solidFill>
                <a:srgbClr val="660033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70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8210" name="Picture 2" descr="TriZetBlu 拍攝的 Worship new。"/>
          <p:cNvPicPr>
            <a:picLocks noChangeAspect="1" noChangeArrowheads="1"/>
          </p:cNvPicPr>
          <p:nvPr/>
        </p:nvPicPr>
        <p:blipFill>
          <a:blip r:embed="rId2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31790"/>
            <a:ext cx="8763000" cy="212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8211" name="Rectangle 3"/>
          <p:cNvSpPr>
            <a:spLocks noChangeArrowheads="1"/>
          </p:cNvSpPr>
          <p:nvPr/>
        </p:nvSpPr>
        <p:spPr bwMode="auto">
          <a:xfrm>
            <a:off x="0" y="2"/>
            <a:ext cx="8915400" cy="334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b="1" dirty="0">
                <a:solidFill>
                  <a:srgbClr val="660033"/>
                </a:solidFill>
                <a:latin typeface="標楷體" pitchFamily="65" charset="-120"/>
                <a:ea typeface="標楷體" pitchFamily="65" charset="-120"/>
              </a:rPr>
              <a:t>同心，皆向至高者讚美，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b="1" dirty="0">
                <a:solidFill>
                  <a:srgbClr val="660033"/>
                </a:solidFill>
                <a:latin typeface="標楷體" pitchFamily="65" charset="-120"/>
                <a:ea typeface="標楷體" pitchFamily="65" charset="-120"/>
              </a:rPr>
              <a:t>頌讚主聖潔、誠實、無偽正直。</a:t>
            </a:r>
            <a:endParaRPr kumimoji="1" lang="zh-TW" altLang="en-US" sz="4800" b="1" dirty="0">
              <a:solidFill>
                <a:srgbClr val="660033"/>
              </a:solidFill>
              <a:ea typeface="標楷體" pitchFamily="65" charset="-12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b="1" dirty="0">
                <a:solidFill>
                  <a:srgbClr val="660033"/>
                </a:solidFill>
                <a:latin typeface="標楷體" pitchFamily="65" charset="-120"/>
                <a:ea typeface="標楷體" pitchFamily="65" charset="-120"/>
              </a:rPr>
              <a:t>同心，皆向至高者讚美，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b="1" dirty="0">
                <a:solidFill>
                  <a:srgbClr val="660033"/>
                </a:solidFill>
                <a:latin typeface="標楷體" pitchFamily="65" charset="-120"/>
                <a:ea typeface="標楷體" pitchFamily="65" charset="-120"/>
              </a:rPr>
              <a:t>頌讚主聖潔、誠實、無偽正直。</a:t>
            </a:r>
            <a:endParaRPr kumimoji="1" lang="zh-TW" altLang="en-US" sz="4800" b="1" dirty="0">
              <a:solidFill>
                <a:srgbClr val="660033"/>
              </a:solidFill>
              <a:ea typeface="標楷體" pitchFamily="65" charset="-120"/>
            </a:endParaRPr>
          </a:p>
          <a:p>
            <a:pPr algn="ctr" eaLnBrk="0" fontAlgn="base" hangingPunct="0">
              <a:lnSpc>
                <a:spcPct val="40000"/>
              </a:lnSpc>
              <a:spcBef>
                <a:spcPct val="0"/>
              </a:spcBef>
              <a:spcAft>
                <a:spcPct val="0"/>
              </a:spcAft>
            </a:pPr>
            <a:endParaRPr kumimoji="1" lang="zh-TW" altLang="en-US" sz="4800" b="1" u="sng" dirty="0">
              <a:solidFill>
                <a:srgbClr val="660033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61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9234" name="Picture 2" descr="TriZetBlu 拍攝的 Worship new。"/>
          <p:cNvPicPr>
            <a:picLocks noChangeAspect="1" noChangeArrowheads="1"/>
          </p:cNvPicPr>
          <p:nvPr/>
        </p:nvPicPr>
        <p:blipFill>
          <a:blip r:embed="rId2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87774"/>
            <a:ext cx="8763000" cy="227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9235" name="Rectangle 3"/>
          <p:cNvSpPr>
            <a:spLocks noChangeArrowheads="1"/>
          </p:cNvSpPr>
          <p:nvPr/>
        </p:nvSpPr>
        <p:spPr bwMode="auto">
          <a:xfrm>
            <a:off x="-180975" y="1"/>
            <a:ext cx="9629775" cy="2603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b="1" dirty="0">
                <a:solidFill>
                  <a:srgbClr val="660033"/>
                </a:solidFill>
                <a:latin typeface="標楷體" pitchFamily="65" charset="-120"/>
                <a:ea typeface="標楷體" pitchFamily="65" charset="-120"/>
              </a:rPr>
              <a:t>耶穌是生命道路，最美善又完全，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b="1" dirty="0">
                <a:solidFill>
                  <a:srgbClr val="660033"/>
                </a:solidFill>
                <a:latin typeface="標楷體" pitchFamily="65" charset="-120"/>
                <a:ea typeface="標楷體" pitchFamily="65" charset="-120"/>
              </a:rPr>
              <a:t>作世上磐石。耶穌是生命道路，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b="1" dirty="0">
                <a:solidFill>
                  <a:srgbClr val="660033"/>
                </a:solidFill>
                <a:latin typeface="標楷體" pitchFamily="65" charset="-120"/>
                <a:ea typeface="標楷體" pitchFamily="65" charset="-120"/>
              </a:rPr>
              <a:t>最美善又完全，主恩光照萬世。</a:t>
            </a:r>
            <a:endParaRPr kumimoji="1" lang="zh-TW" altLang="en-US" sz="4800" b="1" dirty="0">
              <a:solidFill>
                <a:srgbClr val="660033"/>
              </a:solidFill>
              <a:ea typeface="標楷體" pitchFamily="65" charset="-120"/>
            </a:endParaRPr>
          </a:p>
          <a:p>
            <a:pPr algn="ctr" eaLnBrk="0" fontAlgn="base" hangingPunct="0">
              <a:lnSpc>
                <a:spcPct val="40000"/>
              </a:lnSpc>
              <a:spcBef>
                <a:spcPct val="0"/>
              </a:spcBef>
              <a:spcAft>
                <a:spcPct val="0"/>
              </a:spcAft>
            </a:pPr>
            <a:endParaRPr kumimoji="1" lang="zh-TW" altLang="en-US" sz="4800" b="1" dirty="0">
              <a:solidFill>
                <a:srgbClr val="660033"/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565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to9pl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200" b="1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標楷體" pitchFamily="65" charset="-12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200" b="1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標楷體" pitchFamily="65" charset="-12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16to9plain</Template>
  <TotalTime>5</TotalTime>
  <Words>101</Words>
  <Application>Microsoft Office PowerPoint</Application>
  <PresentationFormat>On-screen Show (16:9)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16to9plain</vt:lpstr>
      <vt:lpstr>預設簡報設計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wsc</dc:creator>
  <cp:lastModifiedBy>wsc</cp:lastModifiedBy>
  <cp:revision>1</cp:revision>
  <dcterms:created xsi:type="dcterms:W3CDTF">2018-11-20T14:15:04Z</dcterms:created>
  <dcterms:modified xsi:type="dcterms:W3CDTF">2018-11-20T14:20:28Z</dcterms:modified>
</cp:coreProperties>
</file>