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7" r:id="rId4"/>
    <p:sldId id="258" r:id="rId5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16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443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6023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0691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1012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1566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7822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396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1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144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1312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208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29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Picture 2" descr="TriZetBlu 拍攝的 Worship new。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5486"/>
            <a:ext cx="8763000" cy="486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5576" y="1347614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【</a:t>
            </a: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向至高者讚美</a:t>
            </a:r>
            <a:r>
              <a:rPr kumimoji="1" lang="en-US" altLang="zh-TW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】</a:t>
            </a:r>
            <a:endParaRPr kumimoji="1" lang="en-US" altLang="zh-TW" sz="4800" b="1" dirty="0">
              <a:solidFill>
                <a:srgbClr val="660033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70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8210" name="Picture 2" descr="TriZetBlu 拍攝的 Worship new。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31790"/>
            <a:ext cx="8763000" cy="212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8211" name="Rectangle 3"/>
          <p:cNvSpPr>
            <a:spLocks noChangeArrowheads="1"/>
          </p:cNvSpPr>
          <p:nvPr/>
        </p:nvSpPr>
        <p:spPr bwMode="auto">
          <a:xfrm>
            <a:off x="0" y="2"/>
            <a:ext cx="8915400" cy="334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同心，皆向至高者讚美，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頌讚主聖潔、誠實、無偽正直。</a:t>
            </a:r>
            <a:endParaRPr kumimoji="1" lang="zh-TW" altLang="en-US" sz="4800" b="1" dirty="0">
              <a:solidFill>
                <a:srgbClr val="660033"/>
              </a:solidFill>
              <a:ea typeface="標楷體" pitchFamily="65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同心，皆向至高者讚美，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頌讚主聖潔、誠實、無偽正直。</a:t>
            </a:r>
            <a:endParaRPr kumimoji="1" lang="zh-TW" altLang="en-US" sz="4800" b="1" dirty="0">
              <a:solidFill>
                <a:srgbClr val="660033"/>
              </a:solidFill>
              <a:ea typeface="標楷體" pitchFamily="65" charset="-120"/>
            </a:endParaRPr>
          </a:p>
          <a:p>
            <a:pPr algn="ctr" eaLnBrk="0" fontAlgn="base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u="sng" dirty="0">
              <a:solidFill>
                <a:srgbClr val="660033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6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234" name="Picture 2" descr="TriZetBlu 拍攝的 Worship new。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87774"/>
            <a:ext cx="8763000" cy="227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9235" name="Rectangle 3"/>
          <p:cNvSpPr>
            <a:spLocks noChangeArrowheads="1"/>
          </p:cNvSpPr>
          <p:nvPr/>
        </p:nvSpPr>
        <p:spPr bwMode="auto">
          <a:xfrm>
            <a:off x="-180975" y="1"/>
            <a:ext cx="9629775" cy="260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耶穌是生命道路，最美善又完全，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作世上磐石。耶穌是生命道路，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最美善又完全，主恩光照萬世。</a:t>
            </a:r>
            <a:endParaRPr kumimoji="1" lang="zh-TW" altLang="en-US" sz="4800" b="1" dirty="0">
              <a:solidFill>
                <a:srgbClr val="660033"/>
              </a:solidFill>
              <a:ea typeface="標楷體" pitchFamily="65" charset="-120"/>
            </a:endParaRPr>
          </a:p>
          <a:p>
            <a:pPr algn="ctr" eaLnBrk="0" fontAlgn="base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660033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5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5</TotalTime>
  <Words>101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16to9plain</vt:lpstr>
      <vt:lpstr>預設簡報設計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2018-11-20T14:15:04Z</dcterms:created>
  <dcterms:modified xsi:type="dcterms:W3CDTF">2018-11-20T14:20:28Z</dcterms:modified>
</cp:coreProperties>
</file>